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4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9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691F8-CF0F-2F40-9FAB-F1F4CA18001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5EE21-56CC-DF4D-8E27-71E9B42B5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0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1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9230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10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945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11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109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2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820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3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625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4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307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5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376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6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624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7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455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8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693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9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720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0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0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8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4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9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1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9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2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1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5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B7A36-529D-0C4B-BCC9-999EB4AC8A0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9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Certificate of Completion for Dietitians</a:t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1065229" y="1642593"/>
              <a:ext cx="6821471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Date:</a:t>
              </a:r>
              <a:r>
                <a:rPr lang="en-US" sz="1600" dirty="0">
                  <a:latin typeface="Verdana" charset="0"/>
                  <a:cs typeface="Verdana" charset="0"/>
                </a:rPr>
                <a:t>  Thursday April 4, 2019</a:t>
              </a:r>
              <a:endParaRPr lang="en-US" sz="1600" b="1" dirty="0">
                <a:latin typeface="Verdana" charset="0"/>
                <a:cs typeface="Verdana" charset="0"/>
              </a:endParaRPr>
            </a:p>
            <a:p>
              <a:endParaRPr lang="en-US" sz="1600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Title:</a:t>
              </a:r>
              <a:r>
                <a:rPr lang="en-US" sz="1600" dirty="0">
                  <a:latin typeface="Verdana" charset="0"/>
                  <a:cs typeface="Verdana" charset="0"/>
                </a:rPr>
                <a:t>  </a:t>
              </a:r>
              <a:r>
                <a:rPr lang="en-US" sz="1400" dirty="0">
                  <a:latin typeface="Verdana" charset="0"/>
                  <a:cs typeface="Verdana" charset="0"/>
                </a:rPr>
                <a:t>2019 UAND Annual Conference and Exposition</a:t>
              </a:r>
              <a:endParaRPr lang="en-US" sz="1400" b="1" dirty="0">
                <a:latin typeface="Verdana" charset="0"/>
                <a:cs typeface="Verdana" charset="0"/>
              </a:endParaRPr>
            </a:p>
            <a:p>
              <a:endParaRPr lang="en-US" sz="1600" b="1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</a:t>
              </a:r>
              <a:r>
                <a:rPr lang="en-US" sz="1600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 Anna Long </a:t>
              </a:r>
            </a:p>
            <a:p>
              <a:r>
                <a:rPr lang="en-US" sz="1600" i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Mindfulness: A Way of Life, One Dietitian’s Struggle Through Cancer and Depression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CPEU:  1 credit, level 1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1065229" y="4019593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47" y="4777491"/>
            <a:ext cx="1885033" cy="1699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2EE7C8E-E2B1-42B1-8819-4CB2C1A1D26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7941" y="4777490"/>
            <a:ext cx="4047744" cy="185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303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Certificate of Completion for Dietitians</a:t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1065229" y="1642593"/>
              <a:ext cx="6821471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Date:</a:t>
              </a:r>
              <a:r>
                <a:rPr lang="en-US" sz="1600" dirty="0">
                  <a:latin typeface="Verdana" charset="0"/>
                  <a:cs typeface="Verdana" charset="0"/>
                </a:rPr>
                <a:t>  Thursday April 4, 2019</a:t>
              </a:r>
              <a:endParaRPr lang="en-US" sz="1600" b="1" dirty="0">
                <a:latin typeface="Verdana" charset="0"/>
                <a:cs typeface="Verdana" charset="0"/>
              </a:endParaRPr>
            </a:p>
            <a:p>
              <a:endParaRPr lang="en-US" sz="1600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Title:</a:t>
              </a:r>
              <a:r>
                <a:rPr lang="en-US" sz="1600" dirty="0">
                  <a:latin typeface="Verdana" charset="0"/>
                  <a:cs typeface="Verdana" charset="0"/>
                </a:rPr>
                <a:t>  </a:t>
              </a:r>
              <a:r>
                <a:rPr lang="en-US" sz="1400" dirty="0">
                  <a:latin typeface="Verdana" charset="0"/>
                  <a:cs typeface="Verdana" charset="0"/>
                </a:rPr>
                <a:t>2019 UAND Annual Conference and Exposition</a:t>
              </a:r>
              <a:endParaRPr lang="en-US" sz="1400" b="1" dirty="0">
                <a:latin typeface="Verdana" charset="0"/>
                <a:cs typeface="Verdana" charset="0"/>
              </a:endParaRPr>
            </a:p>
            <a:p>
              <a:endParaRPr lang="en-US" sz="1600" b="1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</a:t>
              </a:r>
              <a:r>
                <a:rPr lang="en-US" sz="1600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 Dr. Joanne </a:t>
              </a:r>
              <a:r>
                <a:rPr lang="en-US" sz="1600" dirty="0" err="1">
                  <a:solidFill>
                    <a:srgbClr val="403152"/>
                  </a:solidFill>
                  <a:latin typeface="Verdana" charset="0"/>
                  <a:cs typeface="Verdana" charset="0"/>
                </a:rPr>
                <a:t>Slavin</a:t>
              </a:r>
              <a:endParaRPr lang="en-US" sz="1600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r>
                <a:rPr lang="en-US" sz="1600" i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Gut Health and the Microbiota: The New Frontier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CPEU:  1 credit, level 2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1065229" y="4019593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47" y="4777491"/>
            <a:ext cx="1885033" cy="1699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2EE7C8E-E2B1-42B1-8819-4CB2C1A1D26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7941" y="4777490"/>
            <a:ext cx="4047744" cy="185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494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Certificate of Completion for Dietitians</a:t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1065229" y="1642593"/>
              <a:ext cx="6821471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Date:</a:t>
              </a:r>
              <a:r>
                <a:rPr lang="en-US" sz="1600" dirty="0">
                  <a:latin typeface="Verdana" charset="0"/>
                  <a:cs typeface="Verdana" charset="0"/>
                </a:rPr>
                <a:t>  Thursday April 4, 2019</a:t>
              </a:r>
              <a:endParaRPr lang="en-US" sz="1600" b="1" dirty="0">
                <a:latin typeface="Verdana" charset="0"/>
                <a:cs typeface="Verdana" charset="0"/>
              </a:endParaRPr>
            </a:p>
            <a:p>
              <a:endParaRPr lang="en-US" sz="1600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Title:</a:t>
              </a:r>
              <a:r>
                <a:rPr lang="en-US" sz="1600" dirty="0">
                  <a:latin typeface="Verdana" charset="0"/>
                  <a:cs typeface="Verdana" charset="0"/>
                </a:rPr>
                <a:t>  </a:t>
              </a:r>
              <a:r>
                <a:rPr lang="en-US" sz="1400" dirty="0">
                  <a:latin typeface="Verdana" charset="0"/>
                  <a:cs typeface="Verdana" charset="0"/>
                </a:rPr>
                <a:t>2019 UAND Annual Conference and Exposition</a:t>
              </a:r>
              <a:endParaRPr lang="en-US" sz="1400" b="1" dirty="0">
                <a:latin typeface="Verdana" charset="0"/>
                <a:cs typeface="Verdana" charset="0"/>
              </a:endParaRPr>
            </a:p>
            <a:p>
              <a:endParaRPr lang="en-US" sz="1600" b="1" dirty="0"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Exhibits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CPEU:  1 credit, level 1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1065229" y="4019593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47" y="4777491"/>
            <a:ext cx="1885033" cy="1699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2EE7C8E-E2B1-42B1-8819-4CB2C1A1D26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7941" y="4777490"/>
            <a:ext cx="4047744" cy="185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722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Certificate of Completion for Dietitians</a:t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1065229" y="1642593"/>
              <a:ext cx="6821471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Date:</a:t>
              </a:r>
              <a:r>
                <a:rPr lang="en-US" sz="1600" dirty="0">
                  <a:latin typeface="Verdana" charset="0"/>
                  <a:cs typeface="Verdana" charset="0"/>
                </a:rPr>
                <a:t>  Thursday April 4, 2019</a:t>
              </a:r>
              <a:endParaRPr lang="en-US" sz="1600" b="1" dirty="0">
                <a:latin typeface="Verdana" charset="0"/>
                <a:cs typeface="Verdana" charset="0"/>
              </a:endParaRPr>
            </a:p>
            <a:p>
              <a:endParaRPr lang="en-US" sz="1600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Title:</a:t>
              </a:r>
              <a:r>
                <a:rPr lang="en-US" sz="1600" dirty="0">
                  <a:latin typeface="Verdana" charset="0"/>
                  <a:cs typeface="Verdana" charset="0"/>
                </a:rPr>
                <a:t>  </a:t>
              </a:r>
              <a:r>
                <a:rPr lang="en-US" sz="1400" dirty="0">
                  <a:latin typeface="Verdana" charset="0"/>
                  <a:cs typeface="Verdana" charset="0"/>
                </a:rPr>
                <a:t>2019 UAND Annual Conference and Exposition</a:t>
              </a:r>
              <a:endParaRPr lang="en-US" sz="1400" b="1" dirty="0">
                <a:latin typeface="Verdana" charset="0"/>
                <a:cs typeface="Verdana" charset="0"/>
              </a:endParaRPr>
            </a:p>
            <a:p>
              <a:endParaRPr lang="en-US" sz="1600" b="1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</a:t>
              </a:r>
              <a:r>
                <a:rPr lang="en-US" sz="1600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 Mark Rifkin</a:t>
              </a:r>
            </a:p>
            <a:p>
              <a:r>
                <a:rPr lang="en-US" sz="1600" i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Plant-based Diet for Omnivores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CPEU:  1 credit, level 2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1065229" y="4019593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47" y="4777491"/>
            <a:ext cx="1885033" cy="1699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2EE7C8E-E2B1-42B1-8819-4CB2C1A1D26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7941" y="4777490"/>
            <a:ext cx="4047744" cy="185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177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Certificate of Completion for Dietitians</a:t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1065229" y="1642593"/>
              <a:ext cx="6821471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Date:</a:t>
              </a:r>
              <a:r>
                <a:rPr lang="en-US" sz="1600" dirty="0">
                  <a:latin typeface="Verdana" charset="0"/>
                  <a:cs typeface="Verdana" charset="0"/>
                </a:rPr>
                <a:t>  Thursday April 4, 2019</a:t>
              </a:r>
              <a:endParaRPr lang="en-US" sz="1600" b="1" dirty="0">
                <a:latin typeface="Verdana" charset="0"/>
                <a:cs typeface="Verdana" charset="0"/>
              </a:endParaRPr>
            </a:p>
            <a:p>
              <a:endParaRPr lang="en-US" sz="1600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Title:</a:t>
              </a:r>
              <a:r>
                <a:rPr lang="en-US" sz="1600" dirty="0">
                  <a:latin typeface="Verdana" charset="0"/>
                  <a:cs typeface="Verdana" charset="0"/>
                </a:rPr>
                <a:t>  </a:t>
              </a:r>
              <a:r>
                <a:rPr lang="en-US" sz="1400" dirty="0">
                  <a:latin typeface="Verdana" charset="0"/>
                  <a:cs typeface="Verdana" charset="0"/>
                </a:rPr>
                <a:t>2019 UAND Annual Conference and Exposition</a:t>
              </a:r>
              <a:endParaRPr lang="en-US" sz="1400" b="1" dirty="0">
                <a:latin typeface="Verdana" charset="0"/>
                <a:cs typeface="Verdana" charset="0"/>
              </a:endParaRPr>
            </a:p>
            <a:p>
              <a:endParaRPr lang="en-US" sz="1600" b="1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</a:t>
              </a:r>
              <a:r>
                <a:rPr lang="en-US" sz="1600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 </a:t>
              </a:r>
              <a:r>
                <a:rPr lang="en-US" sz="1600" dirty="0" err="1">
                  <a:solidFill>
                    <a:srgbClr val="403152"/>
                  </a:solidFill>
                  <a:latin typeface="Verdana" charset="0"/>
                  <a:cs typeface="Verdana" charset="0"/>
                </a:rPr>
                <a:t>Mateja</a:t>
              </a:r>
              <a:r>
                <a:rPr lang="en-US" sz="1600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</a:t>
              </a:r>
              <a:r>
                <a:rPr lang="en-US" sz="1600">
                  <a:solidFill>
                    <a:srgbClr val="403152"/>
                  </a:solidFill>
                  <a:latin typeface="Verdana" charset="0"/>
                  <a:cs typeface="Verdana" charset="0"/>
                </a:rPr>
                <a:t>Savoie-Roskos</a:t>
              </a:r>
              <a:endParaRPr lang="en-US" sz="1600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r>
                <a:rPr lang="en-US" sz="1600" i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Motivational Interviewing: Beyond Basic Skills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CPEU:  1 credit, level 2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1065229" y="4019593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47" y="4777491"/>
            <a:ext cx="1885033" cy="1699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2EE7C8E-E2B1-42B1-8819-4CB2C1A1D26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7941" y="4777490"/>
            <a:ext cx="4047744" cy="185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846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Certificate of Completion for Dietitians</a:t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1065229" y="1642593"/>
              <a:ext cx="6821471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Date:</a:t>
              </a:r>
              <a:r>
                <a:rPr lang="en-US" sz="1600" dirty="0">
                  <a:latin typeface="Verdana" charset="0"/>
                  <a:cs typeface="Verdana" charset="0"/>
                </a:rPr>
                <a:t>  Thursday April 4, 2019</a:t>
              </a:r>
              <a:endParaRPr lang="en-US" sz="1600" b="1" dirty="0">
                <a:latin typeface="Verdana" charset="0"/>
                <a:cs typeface="Verdana" charset="0"/>
              </a:endParaRPr>
            </a:p>
            <a:p>
              <a:endParaRPr lang="en-US" sz="1600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Title:</a:t>
              </a:r>
              <a:r>
                <a:rPr lang="en-US" sz="1600" dirty="0">
                  <a:latin typeface="Verdana" charset="0"/>
                  <a:cs typeface="Verdana" charset="0"/>
                </a:rPr>
                <a:t>  </a:t>
              </a:r>
              <a:r>
                <a:rPr lang="en-US" sz="1400" dirty="0">
                  <a:latin typeface="Verdana" charset="0"/>
                  <a:cs typeface="Verdana" charset="0"/>
                </a:rPr>
                <a:t>2019 UAND Annual Conference and Exposition</a:t>
              </a:r>
              <a:endParaRPr lang="en-US" sz="1400" b="1" dirty="0">
                <a:latin typeface="Verdana" charset="0"/>
                <a:cs typeface="Verdana" charset="0"/>
              </a:endParaRPr>
            </a:p>
            <a:p>
              <a:endParaRPr lang="en-US" sz="1600" b="1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</a:t>
              </a:r>
              <a:r>
                <a:rPr lang="en-US" sz="1600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 Maryanne Palmer &amp; Barbara Sherwood</a:t>
              </a:r>
            </a:p>
            <a:p>
              <a:r>
                <a:rPr lang="en-US" sz="1600" i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Developing Diabetes Education in Acute Care Setting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CPEU:  1 credit, level 2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1065229" y="4019593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47" y="4777491"/>
            <a:ext cx="1885033" cy="1699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2EE7C8E-E2B1-42B1-8819-4CB2C1A1D26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7941" y="4777490"/>
            <a:ext cx="4047744" cy="185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667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Certificate of Completion for Dietitians</a:t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1065229" y="1642593"/>
              <a:ext cx="6821471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Date:</a:t>
              </a:r>
              <a:r>
                <a:rPr lang="en-US" sz="1600" dirty="0">
                  <a:latin typeface="Verdana" charset="0"/>
                  <a:cs typeface="Verdana" charset="0"/>
                </a:rPr>
                <a:t>  Thursday April 4, 2019</a:t>
              </a:r>
              <a:endParaRPr lang="en-US" sz="1600" b="1" dirty="0">
                <a:latin typeface="Verdana" charset="0"/>
                <a:cs typeface="Verdana" charset="0"/>
              </a:endParaRPr>
            </a:p>
            <a:p>
              <a:endParaRPr lang="en-US" sz="1600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Title:</a:t>
              </a:r>
              <a:r>
                <a:rPr lang="en-US" sz="1600" dirty="0">
                  <a:latin typeface="Verdana" charset="0"/>
                  <a:cs typeface="Verdana" charset="0"/>
                </a:rPr>
                <a:t>  </a:t>
              </a:r>
              <a:r>
                <a:rPr lang="en-US" sz="1400" dirty="0">
                  <a:latin typeface="Verdana" charset="0"/>
                  <a:cs typeface="Verdana" charset="0"/>
                </a:rPr>
                <a:t>2019 UAND Annual Conference and Exposition</a:t>
              </a:r>
              <a:endParaRPr lang="en-US" sz="1400" b="1" dirty="0">
                <a:latin typeface="Verdana" charset="0"/>
                <a:cs typeface="Verdana" charset="0"/>
              </a:endParaRPr>
            </a:p>
            <a:p>
              <a:endParaRPr lang="en-US" sz="1600" b="1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</a:t>
              </a:r>
              <a:r>
                <a:rPr lang="en-US" sz="1600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 Wendy Phillips</a:t>
              </a:r>
            </a:p>
            <a:p>
              <a:r>
                <a:rPr lang="en-US" sz="1600" i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Does the Braden Scale Score Predict Nutrition Intervention Impact on Wound Healing?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CPEU:  1 credit, level 2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1065229" y="4019593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47" y="4777491"/>
            <a:ext cx="1885033" cy="1699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2EE7C8E-E2B1-42B1-8819-4CB2C1A1D26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7941" y="4777490"/>
            <a:ext cx="4047744" cy="185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035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Certificate of Completion for Dietitians</a:t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1065229" y="1642593"/>
              <a:ext cx="6821471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Date:</a:t>
              </a:r>
              <a:r>
                <a:rPr lang="en-US" sz="1600" dirty="0">
                  <a:latin typeface="Verdana" charset="0"/>
                  <a:cs typeface="Verdana" charset="0"/>
                </a:rPr>
                <a:t>  Thursday April 4, 2019</a:t>
              </a:r>
              <a:endParaRPr lang="en-US" sz="1600" b="1" dirty="0">
                <a:latin typeface="Verdana" charset="0"/>
                <a:cs typeface="Verdana" charset="0"/>
              </a:endParaRPr>
            </a:p>
            <a:p>
              <a:endParaRPr lang="en-US" sz="1600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Title:</a:t>
              </a:r>
              <a:r>
                <a:rPr lang="en-US" sz="1600" dirty="0">
                  <a:latin typeface="Verdana" charset="0"/>
                  <a:cs typeface="Verdana" charset="0"/>
                </a:rPr>
                <a:t>  </a:t>
              </a:r>
              <a:r>
                <a:rPr lang="en-US" sz="1400" dirty="0">
                  <a:latin typeface="Verdana" charset="0"/>
                  <a:cs typeface="Verdana" charset="0"/>
                </a:rPr>
                <a:t>2019 UAND Annual Conference and Exposition</a:t>
              </a:r>
              <a:endParaRPr lang="en-US" sz="1400" b="1" dirty="0">
                <a:latin typeface="Verdana" charset="0"/>
                <a:cs typeface="Verdana" charset="0"/>
              </a:endParaRPr>
            </a:p>
            <a:p>
              <a:endParaRPr lang="en-US" sz="1600" b="1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</a:t>
              </a:r>
              <a:r>
                <a:rPr lang="en-US" sz="1600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 Joy Musselman &amp; Rebecca Clyde</a:t>
              </a:r>
            </a:p>
            <a:p>
              <a:r>
                <a:rPr lang="en-US" sz="1600" i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Effective Communication and Networking Seminar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CPEU:  1 credit, level 1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1065229" y="4019593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47" y="4777491"/>
            <a:ext cx="1885033" cy="1699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2EE7C8E-E2B1-42B1-8819-4CB2C1A1D26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7941" y="4777490"/>
            <a:ext cx="4047744" cy="185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197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Certificate of Completion for Dietitians</a:t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1065229" y="1642593"/>
              <a:ext cx="6821471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Date:</a:t>
              </a:r>
              <a:r>
                <a:rPr lang="en-US" sz="1600" dirty="0">
                  <a:latin typeface="Verdana" charset="0"/>
                  <a:cs typeface="Verdana" charset="0"/>
                </a:rPr>
                <a:t>  Thursday April 4, 2019</a:t>
              </a:r>
              <a:endParaRPr lang="en-US" sz="1600" b="1" dirty="0">
                <a:latin typeface="Verdana" charset="0"/>
                <a:cs typeface="Verdana" charset="0"/>
              </a:endParaRPr>
            </a:p>
            <a:p>
              <a:endParaRPr lang="en-US" sz="1600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Title:</a:t>
              </a:r>
              <a:r>
                <a:rPr lang="en-US" sz="1600" dirty="0">
                  <a:latin typeface="Verdana" charset="0"/>
                  <a:cs typeface="Verdana" charset="0"/>
                </a:rPr>
                <a:t>  </a:t>
              </a:r>
              <a:r>
                <a:rPr lang="en-US" sz="1400" dirty="0">
                  <a:latin typeface="Verdana" charset="0"/>
                  <a:cs typeface="Verdana" charset="0"/>
                </a:rPr>
                <a:t>2019 UAND Annual Conference and Exposition</a:t>
              </a:r>
              <a:endParaRPr lang="en-US" sz="1400" b="1" dirty="0">
                <a:latin typeface="Verdana" charset="0"/>
                <a:cs typeface="Verdana" charset="0"/>
              </a:endParaRPr>
            </a:p>
            <a:p>
              <a:endParaRPr lang="en-US" sz="1600" b="1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</a:t>
              </a:r>
              <a:r>
                <a:rPr lang="en-US" sz="1600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 Tracy Mann</a:t>
              </a:r>
            </a:p>
            <a:p>
              <a:r>
                <a:rPr lang="en-US" sz="1600" i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Insurance Credentialing and Billing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CPEU:  1 credit, level 2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1065229" y="4019593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47" y="4777491"/>
            <a:ext cx="1885033" cy="1699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2EE7C8E-E2B1-42B1-8819-4CB2C1A1D26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7941" y="4777490"/>
            <a:ext cx="4047744" cy="185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141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Certificate of Completion for Dietitians</a:t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1065229" y="1642593"/>
              <a:ext cx="6821471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Date:</a:t>
              </a:r>
              <a:r>
                <a:rPr lang="en-US" sz="1600" dirty="0">
                  <a:latin typeface="Verdana" charset="0"/>
                  <a:cs typeface="Verdana" charset="0"/>
                </a:rPr>
                <a:t>  Thursday April 4, 2019</a:t>
              </a:r>
              <a:endParaRPr lang="en-US" sz="1600" b="1" dirty="0">
                <a:latin typeface="Verdana" charset="0"/>
                <a:cs typeface="Verdana" charset="0"/>
              </a:endParaRPr>
            </a:p>
            <a:p>
              <a:endParaRPr lang="en-US" sz="1600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Title:</a:t>
              </a:r>
              <a:r>
                <a:rPr lang="en-US" sz="1600" dirty="0">
                  <a:latin typeface="Verdana" charset="0"/>
                  <a:cs typeface="Verdana" charset="0"/>
                </a:rPr>
                <a:t>  </a:t>
              </a:r>
              <a:r>
                <a:rPr lang="en-US" sz="1400" dirty="0">
                  <a:latin typeface="Verdana" charset="0"/>
                  <a:cs typeface="Verdana" charset="0"/>
                </a:rPr>
                <a:t>2019 UAND Annual Conference and Exposition</a:t>
              </a:r>
              <a:endParaRPr lang="en-US" sz="1400" b="1" dirty="0">
                <a:latin typeface="Verdana" charset="0"/>
                <a:cs typeface="Verdana" charset="0"/>
              </a:endParaRPr>
            </a:p>
            <a:p>
              <a:endParaRPr lang="en-US" sz="1600" b="1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</a:t>
              </a:r>
              <a:r>
                <a:rPr lang="en-US" sz="1600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 Anna Arthur</a:t>
              </a:r>
            </a:p>
            <a:p>
              <a:r>
                <a:rPr lang="en-US" sz="1600" i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Evidence-based Guidelines for the Nutritional Management of Adult </a:t>
              </a:r>
              <a:r>
                <a:rPr lang="en-US" sz="1600" i="1">
                  <a:solidFill>
                    <a:srgbClr val="403152"/>
                  </a:solidFill>
                  <a:latin typeface="Verdana" charset="0"/>
                  <a:cs typeface="Verdana" charset="0"/>
                </a:rPr>
                <a:t>Oncology Patients</a:t>
              </a:r>
              <a:endParaRPr lang="en-US" sz="1600" i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CPEU:  1 credit, level 2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1065229" y="4019593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47" y="4777491"/>
            <a:ext cx="1885033" cy="1699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2EE7C8E-E2B1-42B1-8819-4CB2C1A1D26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7941" y="4777490"/>
            <a:ext cx="4047744" cy="185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482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Certificate of Completion for Dietitians</a:t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1065229" y="1642593"/>
              <a:ext cx="6821471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Date:</a:t>
              </a:r>
              <a:r>
                <a:rPr lang="en-US" sz="1600" dirty="0">
                  <a:latin typeface="Verdana" charset="0"/>
                  <a:cs typeface="Verdana" charset="0"/>
                </a:rPr>
                <a:t>  Thursday April 4, 2019</a:t>
              </a:r>
              <a:endParaRPr lang="en-US" sz="1600" b="1" dirty="0">
                <a:latin typeface="Verdana" charset="0"/>
                <a:cs typeface="Verdana" charset="0"/>
              </a:endParaRPr>
            </a:p>
            <a:p>
              <a:endParaRPr lang="en-US" sz="1600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Title:</a:t>
              </a:r>
              <a:r>
                <a:rPr lang="en-US" sz="1600" dirty="0">
                  <a:latin typeface="Verdana" charset="0"/>
                  <a:cs typeface="Verdana" charset="0"/>
                </a:rPr>
                <a:t>  </a:t>
              </a:r>
              <a:r>
                <a:rPr lang="en-US" sz="1400" dirty="0">
                  <a:latin typeface="Verdana" charset="0"/>
                  <a:cs typeface="Verdana" charset="0"/>
                </a:rPr>
                <a:t>2019 UAND Annual Conference and Exposition</a:t>
              </a:r>
              <a:endParaRPr lang="en-US" sz="1400" b="1" dirty="0">
                <a:latin typeface="Verdana" charset="0"/>
                <a:cs typeface="Verdana" charset="0"/>
              </a:endParaRPr>
            </a:p>
            <a:p>
              <a:endParaRPr lang="en-US" sz="1600" b="1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</a:t>
              </a:r>
              <a:r>
                <a:rPr lang="en-US" sz="1600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 Advocacy Pillar</a:t>
              </a:r>
            </a:p>
            <a:p>
              <a:r>
                <a:rPr lang="en-US" sz="1600" i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Licensure Town Hall Meeting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CPEU:  1 credit, level 1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1065229" y="4019593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47" y="4777491"/>
            <a:ext cx="1885033" cy="1699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2EE7C8E-E2B1-42B1-8819-4CB2C1A1D26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7941" y="4777490"/>
            <a:ext cx="4047744" cy="185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352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708</Words>
  <Application>Microsoft Office PowerPoint</Application>
  <PresentationFormat>On-screen Show (4:3)</PresentationFormat>
  <Paragraphs>175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Theresa &amp; Ron</dc:creator>
  <cp:lastModifiedBy>Kelli Boi</cp:lastModifiedBy>
  <cp:revision>28</cp:revision>
  <dcterms:created xsi:type="dcterms:W3CDTF">2014-12-12T23:51:58Z</dcterms:created>
  <dcterms:modified xsi:type="dcterms:W3CDTF">2019-04-05T04:04:34Z</dcterms:modified>
</cp:coreProperties>
</file>