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4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691F8-CF0F-2F40-9FAB-F1F4CA18001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5EE21-56CC-DF4D-8E27-71E9B42B5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0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923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10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945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11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109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2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820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3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625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4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307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5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376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6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624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7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455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8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693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defTabSz="89646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F66EEF-272C-914D-BD4B-E4C6605D7CAD}" type="slidenum">
              <a:rPr lang="en-US" sz="1100"/>
              <a:pPr/>
              <a:t>9</a:t>
            </a:fld>
            <a:endParaRPr lang="en-US" sz="11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66750"/>
            <a:ext cx="4645025" cy="34845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720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0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8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43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9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9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2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1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5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B7A36-529D-0C4B-BCC9-999EB4AC8A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CC638-8720-D146-9076-777407F61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9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Thursday April 4,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Anna Long 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Mindfulness: A Way of Life, One Dietitian’s Struggle Through Cancer and Depression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1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303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Thursday April 4,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Dr. Joanne </a:t>
              </a:r>
              <a:r>
                <a:rPr lang="en-US" sz="1600" dirty="0" err="1">
                  <a:solidFill>
                    <a:srgbClr val="403152"/>
                  </a:solidFill>
                  <a:latin typeface="Verdana" charset="0"/>
                  <a:cs typeface="Verdana" charset="0"/>
                </a:rPr>
                <a:t>Slavin</a:t>
              </a:r>
              <a:endParaRPr lang="en-US" sz="1600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Gut Health and the Microbiota: The New Frontier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2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494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Thursday April 4,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Exhibits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1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722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Thursday April 4,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Mark Rifkin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Plant-based Diet for Omnivores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2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177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Thursday April 4,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</a:t>
              </a:r>
              <a:r>
                <a:rPr lang="en-US" sz="1600" dirty="0" err="1">
                  <a:solidFill>
                    <a:srgbClr val="403152"/>
                  </a:solidFill>
                  <a:latin typeface="Verdana" charset="0"/>
                  <a:cs typeface="Verdana" charset="0"/>
                </a:rPr>
                <a:t>Mateja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</a:t>
              </a:r>
              <a:r>
                <a:rPr lang="en-US" sz="1600">
                  <a:solidFill>
                    <a:srgbClr val="403152"/>
                  </a:solidFill>
                  <a:latin typeface="Verdana" charset="0"/>
                  <a:cs typeface="Verdana" charset="0"/>
                </a:rPr>
                <a:t>Savoie-Roskos</a:t>
              </a:r>
              <a:endParaRPr lang="en-US" sz="1600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Motivational Interviewing: Beyond Basic Skills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2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846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Thursday April 4,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Maryanne Palmer &amp; Barbara Sherwood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Developing Diabetes Education in Acute Care Setting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2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667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Thursday April 4,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Wendy Phillips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Does the Braden Scale Score Predict Nutrition Intervention Impact on Wound Healing?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2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03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Thursday April 4,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Joy Musselman &amp; Rebecca Clyde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Effective Communication and Networking Seminar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1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197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Thursday April 4,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Tracy Mann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Insurance Credentialing and Billing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2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141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Thursday April 4,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Anna Arthur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Evidence-based Guidelines for the Nutritional Management of Adult </a:t>
              </a:r>
              <a:r>
                <a:rPr lang="en-US" sz="1600" i="1">
                  <a:solidFill>
                    <a:srgbClr val="403152"/>
                  </a:solidFill>
                  <a:latin typeface="Verdana" charset="0"/>
                  <a:cs typeface="Verdana" charset="0"/>
                </a:rPr>
                <a:t>Oncology Patients</a:t>
              </a:r>
              <a:endParaRPr lang="en-US" sz="1600" i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2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482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1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228600" y="228600"/>
            <a:chExt cx="8686800" cy="6400800"/>
          </a:xfrm>
        </p:grpSpPr>
        <p:sp>
          <p:nvSpPr>
            <p:cNvPr id="27653" name="Rectangle 2"/>
            <p:cNvSpPr>
              <a:spLocks noChangeArrowheads="1"/>
            </p:cNvSpPr>
            <p:nvPr/>
          </p:nvSpPr>
          <p:spPr bwMode="auto">
            <a:xfrm>
              <a:off x="381000" y="381000"/>
              <a:ext cx="845820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pPr algn="ctr"/>
              <a:r>
                <a:rPr lang="en-US" sz="2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Utah Academy of Nutrition and Dietetics 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Continuing Professional Education Certificate of Completion for Dietitians</a:t>
              </a: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4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Century Gothic" charset="0"/>
                <a:ea typeface="Verdana" charset="0"/>
                <a:cs typeface="Verdana" charset="0"/>
              </a:endParaRPr>
            </a:p>
          </p:txBody>
        </p:sp>
        <p:sp>
          <p:nvSpPr>
            <p:cNvPr id="3" name="Line 3"/>
            <p:cNvSpPr>
              <a:spLocks noChangeShapeType="1"/>
            </p:cNvSpPr>
            <p:nvPr/>
          </p:nvSpPr>
          <p:spPr bwMode="auto">
            <a:xfrm flipH="1">
              <a:off x="6781800" y="5486400"/>
              <a:ext cx="0" cy="0"/>
            </a:xfrm>
            <a:prstGeom prst="line">
              <a:avLst/>
            </a:prstGeom>
            <a:noFill/>
            <a:ln w="6350" cap="sq">
              <a:solidFill>
                <a:srgbClr val="774022"/>
              </a:solidFill>
              <a:round/>
              <a:headEnd type="none" w="sm" len="sm"/>
              <a:tailEnd type="none" w="sm" len="sm"/>
            </a:ln>
          </p:spPr>
          <p:txBody>
            <a:bodyPr wrap="none" lIns="91429" tIns="45714" rIns="91429" bIns="45714" anchor="ctr"/>
            <a:lstStyle/>
            <a:p>
              <a:pPr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" y="228600"/>
              <a:ext cx="8686800" cy="6400800"/>
            </a:xfrm>
            <a:prstGeom prst="rect">
              <a:avLst/>
            </a:prstGeom>
            <a:noFill/>
            <a:ln w="76200" cmpd="thickThin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9" tIns="45714" rIns="91429" bIns="45714" anchor="ctr"/>
            <a:lstStyle/>
            <a:p>
              <a:pPr algn="ctr">
                <a:defRPr/>
              </a:pPr>
              <a:endParaRPr lang="en-US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27656" name="Rectangle 2"/>
            <p:cNvSpPr>
              <a:spLocks noChangeArrowheads="1"/>
            </p:cNvSpPr>
            <p:nvPr/>
          </p:nvSpPr>
          <p:spPr bwMode="auto">
            <a:xfrm>
              <a:off x="1065229" y="1642593"/>
              <a:ext cx="6821471" cy="8267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64" tIns="46033" rIns="92064" bIns="46033"/>
            <a:lstStyle/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Date:</a:t>
              </a:r>
              <a:r>
                <a:rPr lang="en-US" sz="1600" dirty="0">
                  <a:latin typeface="Verdana" charset="0"/>
                  <a:cs typeface="Verdana" charset="0"/>
                </a:rPr>
                <a:t>  Thursday April 4, 2019</a:t>
              </a:r>
              <a:endParaRPr lang="en-US" sz="1600" b="1" dirty="0">
                <a:latin typeface="Verdana" charset="0"/>
                <a:cs typeface="Verdana" charset="0"/>
              </a:endParaRPr>
            </a:p>
            <a:p>
              <a:endParaRPr lang="en-US" sz="1600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latin typeface="Verdana" charset="0"/>
                  <a:cs typeface="Verdana" charset="0"/>
                </a:rPr>
                <a:t>Activity/Event Title:</a:t>
              </a:r>
              <a:r>
                <a:rPr lang="en-US" sz="1600" dirty="0">
                  <a:latin typeface="Verdana" charset="0"/>
                  <a:cs typeface="Verdana" charset="0"/>
                </a:rPr>
                <a:t>  </a:t>
              </a:r>
              <a:r>
                <a:rPr lang="en-US" sz="1400" dirty="0">
                  <a:latin typeface="Verdana" charset="0"/>
                  <a:cs typeface="Verdana" charset="0"/>
                </a:rPr>
                <a:t>2019 UAND Annual Conference and Exposition</a:t>
              </a:r>
              <a:endParaRPr lang="en-US" sz="1400" b="1" dirty="0">
                <a:latin typeface="Verdana" charset="0"/>
                <a:cs typeface="Verdana" charset="0"/>
              </a:endParaRPr>
            </a:p>
            <a:p>
              <a:endParaRPr lang="en-US" sz="1600" b="1" dirty="0"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Speaker:</a:t>
              </a:r>
              <a:r>
                <a:rPr lang="en-US" sz="1600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  Advocacy Pillar</a:t>
              </a:r>
            </a:p>
            <a:p>
              <a:r>
                <a:rPr lang="en-US" sz="1600" i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Licensure Town Hall Meeting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CPEU:  1 credit, level 1</a:t>
              </a:r>
            </a:p>
            <a:p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</a:br>
              <a:endParaRPr lang="en-US" sz="16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algn="ctr"/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b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</a:br>
              <a:r>
                <a:rPr lang="en-US" sz="1600" b="1" dirty="0">
                  <a:solidFill>
                    <a:srgbClr val="403152"/>
                  </a:solidFill>
                  <a:latin typeface="Century Gothic" charset="0"/>
                  <a:ea typeface="Verdana" charset="0"/>
                  <a:cs typeface="Verdana" charset="0"/>
                </a:rPr>
                <a:t>  </a:t>
              </a:r>
            </a:p>
          </p:txBody>
        </p:sp>
        <p:sp>
          <p:nvSpPr>
            <p:cNvPr id="27657" name="TextBox 11"/>
            <p:cNvSpPr txBox="1">
              <a:spLocks noChangeArrowheads="1"/>
            </p:cNvSpPr>
            <p:nvPr/>
          </p:nvSpPr>
          <p:spPr bwMode="auto">
            <a:xfrm>
              <a:off x="1065229" y="4019593"/>
              <a:ext cx="6400800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9" tIns="45714" rIns="91429" bIns="45714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Participant</a:t>
              </a:r>
              <a:r>
                <a:rPr lang="ja-JP" alt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’</a:t>
              </a:r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s Name: _______________________________</a:t>
              </a:r>
            </a:p>
            <a:p>
              <a:pPr eaLnBrk="1" hangingPunct="1"/>
              <a:endParaRPr lang="en-US" sz="1400" b="1" dirty="0">
                <a:solidFill>
                  <a:srgbClr val="403152"/>
                </a:solidFill>
                <a:latin typeface="Verdana" charset="0"/>
                <a:cs typeface="Verdana" charset="0"/>
              </a:endParaRPr>
            </a:p>
            <a:p>
              <a:pPr eaLnBrk="1" hangingPunct="1"/>
              <a:r>
                <a:rPr lang="en-US" sz="1400" b="1" dirty="0">
                  <a:solidFill>
                    <a:srgbClr val="403152"/>
                  </a:solidFill>
                  <a:latin typeface="Verdana" charset="0"/>
                  <a:cs typeface="Verdana" charset="0"/>
                </a:rPr>
                <a:t>Registration Number: ______________________________</a:t>
              </a:r>
            </a:p>
          </p:txBody>
        </p:sp>
      </p:grpSp>
      <p:pic>
        <p:nvPicPr>
          <p:cNvPr id="27651" name="Picture 9" descr="UAND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47" y="4777491"/>
            <a:ext cx="1885033" cy="169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EE7C8E-E2B1-42B1-8819-4CB2C1A1D2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7941" y="4777490"/>
            <a:ext cx="4047744" cy="185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352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708</Words>
  <Application>Microsoft Office PowerPoint</Application>
  <PresentationFormat>On-screen Show (4:3)</PresentationFormat>
  <Paragraphs>175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 &amp; Ron</dc:creator>
  <cp:lastModifiedBy>Kelli Boi</cp:lastModifiedBy>
  <cp:revision>28</cp:revision>
  <dcterms:created xsi:type="dcterms:W3CDTF">2014-12-12T23:51:58Z</dcterms:created>
  <dcterms:modified xsi:type="dcterms:W3CDTF">2019-04-05T04:04:34Z</dcterms:modified>
</cp:coreProperties>
</file>